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30"/>
    <p:restoredTop sz="93284"/>
  </p:normalViewPr>
  <p:slideViewPr>
    <p:cSldViewPr snapToGrid="0" snapToObjects="1">
      <p:cViewPr>
        <p:scale>
          <a:sx n="50" d="100"/>
          <a:sy n="50" d="100"/>
        </p:scale>
        <p:origin x="-1206" y="-5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7" d="100"/>
          <a:sy n="57" d="100"/>
        </p:scale>
        <p:origin x="-2814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3248B-1632-498A-B7DA-813193BFD426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053C9-4C09-40E7-B74E-B92715BD70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17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355848"/>
            <a:ext cx="107696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828800"/>
            <a:ext cx="107696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8798560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8863584" y="0"/>
            <a:ext cx="33528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274641"/>
            <a:ext cx="25400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1"/>
            <a:ext cx="8026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20796" y="6377460"/>
            <a:ext cx="51152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5448"/>
            <a:ext cx="109728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12192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744" y="118872"/>
            <a:ext cx="10684256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552" y="1828800"/>
            <a:ext cx="10696448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773936"/>
            <a:ext cx="53848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73936"/>
            <a:ext cx="53848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98988"/>
            <a:ext cx="5386917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49512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698988"/>
            <a:ext cx="5389033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449512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84" y="152400"/>
            <a:ext cx="3364992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5837" y="1743134"/>
            <a:ext cx="7894188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784" y="1730018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55448"/>
            <a:ext cx="3366867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71741" y="1484808"/>
            <a:ext cx="8329863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" y="1728216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" y="1170432"/>
            <a:ext cx="3364992" cy="201168"/>
          </a:xfrm>
        </p:spPr>
        <p:txBody>
          <a:bodyPr/>
          <a:lstStyle/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47744" y="1170432"/>
            <a:ext cx="6925056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19104" y="1170432"/>
            <a:ext cx="978485" cy="201168"/>
          </a:xfrm>
        </p:spPr>
        <p:txBody>
          <a:bodyPr/>
          <a:lstStyle/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12192000" cy="45720"/>
          </a:xfrm>
          <a:prstGeom prst="rect">
            <a:avLst/>
          </a:prstGeom>
          <a:solidFill>
            <a:schemeClr val="accent2">
              <a:lumMod val="50000"/>
            </a:schemeClr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251062"/>
          </a:xfrm>
          <a:prstGeom prst="rect">
            <a:avLst/>
          </a:prstGeom>
          <a:ln>
            <a:noFill/>
          </a:ln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751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dirty="0" smtClean="0"/>
              <a:t>Click to edit Master text styles</a:t>
            </a:r>
          </a:p>
          <a:p>
            <a:pPr lvl="1" eaLnBrk="1" latinLnBrk="0" hangingPunct="1"/>
            <a:r>
              <a:rPr kumimoji="0" lang="en-US" dirty="0" smtClean="0"/>
              <a:t>Second level</a:t>
            </a:r>
          </a:p>
          <a:p>
            <a:pPr lvl="2" eaLnBrk="1" latinLnBrk="0" hangingPunct="1"/>
            <a:r>
              <a:rPr kumimoji="0" lang="en-US" dirty="0" smtClean="0"/>
              <a:t>Third level</a:t>
            </a:r>
          </a:p>
          <a:p>
            <a:pPr lvl="3" eaLnBrk="1" latinLnBrk="0" hangingPunct="1"/>
            <a:r>
              <a:rPr kumimoji="0" lang="en-US" dirty="0" smtClean="0"/>
              <a:t>Fourth level</a:t>
            </a:r>
          </a:p>
          <a:p>
            <a:pPr lvl="4" eaLnBrk="1" latinLnBrk="0" hangingPunct="1"/>
            <a:r>
              <a:rPr kumimoji="0" lang="en-US" dirty="0" smtClean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76999"/>
            <a:ext cx="28448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5C2ADF36-A1E3-ED41-8C5F-64F66598AC99}" type="datetimeFigureOut">
              <a:rPr lang="en-US" smtClean="0"/>
              <a:t>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20796" y="6476999"/>
            <a:ext cx="7343625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39195" y="6476999"/>
            <a:ext cx="978485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E07A8F7-FC6F-7C44-94AE-1FD6AAF5157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2">
              <a:lumMod val="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ta.inf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/>
                    </a14:imgEffect>
                  </a14:imgLayer>
                </a14:imgProps>
              </a:ext>
            </a:extLst>
          </a:blip>
          <a:srcRect/>
          <a:stretch>
            <a:fillRect t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50863"/>
            <a:ext cx="9144000" cy="2387600"/>
          </a:xfrm>
          <a:ln>
            <a:noFill/>
          </a:ln>
        </p:spPr>
        <p:txBody>
          <a:bodyPr>
            <a:no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Project Benson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Strategies for Optimizing Street Team Placement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30538"/>
            <a:ext cx="9144000" cy="1655762"/>
          </a:xfrm>
        </p:spPr>
        <p:txBody>
          <a:bodyPr anchor="t">
            <a:norm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Dean, Dereck, Joe, Kendall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01/22/2018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8600" y="4363134"/>
            <a:ext cx="6362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Delete Red Text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682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The </a:t>
            </a:r>
            <a:r>
              <a:rPr lang="en-US" sz="5400" dirty="0" smtClean="0"/>
              <a:t>Gala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dirty="0" err="1" smtClean="0"/>
              <a:t>WomenTechWomenYes</a:t>
            </a:r>
            <a:r>
              <a:rPr lang="en-US" dirty="0" smtClean="0"/>
              <a:t> Summer Gala</a:t>
            </a:r>
          </a:p>
          <a:p>
            <a:pPr lvl="1">
              <a:spcAft>
                <a:spcPts val="600"/>
              </a:spcAft>
            </a:pPr>
            <a:r>
              <a:rPr lang="en-US" sz="2800" dirty="0" smtClean="0">
                <a:solidFill>
                  <a:srgbClr val="FF0000"/>
                </a:solidFill>
              </a:rPr>
              <a:t>Explain problem</a:t>
            </a:r>
          </a:p>
          <a:p>
            <a:pPr>
              <a:spcAft>
                <a:spcPts val="600"/>
              </a:spcAft>
            </a:pPr>
            <a:r>
              <a:rPr lang="en-US" sz="3200" dirty="0" smtClean="0"/>
              <a:t>Best times to place street teams?</a:t>
            </a:r>
          </a:p>
          <a:p>
            <a:pPr lvl="1">
              <a:spcAft>
                <a:spcPts val="600"/>
              </a:spcAft>
            </a:pPr>
            <a:r>
              <a:rPr lang="en-US" dirty="0" smtClean="0">
                <a:solidFill>
                  <a:srgbClr val="FF0000"/>
                </a:solidFill>
              </a:rPr>
              <a:t>Spring time and used data</a:t>
            </a:r>
            <a:endParaRPr lang="en-US" sz="2800" dirty="0">
              <a:solidFill>
                <a:srgbClr val="FF0000"/>
              </a:solidFill>
            </a:endParaRPr>
          </a:p>
          <a:p>
            <a:pPr>
              <a:spcAft>
                <a:spcPts val="600"/>
              </a:spcAft>
            </a:pPr>
            <a:r>
              <a:rPr lang="en-US" sz="3200" dirty="0" smtClean="0"/>
              <a:t>How to best place street teams</a:t>
            </a:r>
            <a:r>
              <a:rPr lang="en-US" sz="3200" dirty="0" smtClean="0"/>
              <a:t>?</a:t>
            </a:r>
          </a:p>
          <a:p>
            <a:pPr lvl="1">
              <a:spcAft>
                <a:spcPts val="600"/>
              </a:spcAft>
            </a:pPr>
            <a:r>
              <a:rPr lang="en-US" dirty="0" smtClean="0">
                <a:solidFill>
                  <a:srgbClr val="FF0000"/>
                </a:solidFill>
              </a:rPr>
              <a:t>Used data to best figure out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680200" y="740430"/>
            <a:ext cx="4191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Everybody contributes!!!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543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Methodology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Obtained data from </a:t>
            </a:r>
            <a:r>
              <a:rPr lang="en-US" dirty="0">
                <a:hlinkClick r:id="rId2"/>
              </a:rPr>
              <a:t>http://www.mta.info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Explain problems in data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Two methods to clean:</a:t>
            </a:r>
          </a:p>
          <a:p>
            <a:pPr lvl="1"/>
            <a:r>
              <a:rPr lang="en-US" dirty="0" smtClean="0"/>
              <a:t>Interpolation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</a:rPr>
              <a:t>Split to every hour, then condense to hours we wanted, how we got rid of bad values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Weighted Average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</a:rPr>
              <a:t>Condense </a:t>
            </a:r>
            <a:r>
              <a:rPr lang="en-US" dirty="0">
                <a:solidFill>
                  <a:srgbClr val="FF0000"/>
                </a:solidFill>
              </a:rPr>
              <a:t>to </a:t>
            </a:r>
            <a:r>
              <a:rPr lang="en-US" dirty="0" smtClean="0">
                <a:solidFill>
                  <a:srgbClr val="FF0000"/>
                </a:solidFill>
              </a:rPr>
              <a:t>every 4 hours, took median and assumed each turnstile for each station was approximately equal to get rid of bad values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sz="3200" dirty="0" smtClean="0"/>
              <a:t>Add more about how we picked stuff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5987716" y="304466"/>
            <a:ext cx="4191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Everybody contributes!!!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11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(Raw Output)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178716" y="0"/>
            <a:ext cx="2013284" cy="6978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smtClean="0"/>
              <a:t>Kendall/Joe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25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0178716" y="0"/>
            <a:ext cx="2013284" cy="6978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Dereck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0147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(Business Recommendations)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0178716" y="0"/>
            <a:ext cx="2013284" cy="6978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Dean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1884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 (Possible Additional Analysis)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178716" y="0"/>
            <a:ext cx="2013284" cy="6978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ALL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001000" y="1531610"/>
            <a:ext cx="4191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Everybody contributes!!!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131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Pictures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369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08122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Custom 7">
      <a:dk1>
        <a:sysClr val="windowText" lastClr="000000"/>
      </a:dk1>
      <a:lt1>
        <a:sysClr val="window" lastClr="FFFFFF"/>
      </a:lt1>
      <a:dk2>
        <a:srgbClr val="5B6973"/>
      </a:dk2>
      <a:lt2>
        <a:srgbClr val="E7ECED"/>
      </a:lt2>
      <a:accent1>
        <a:srgbClr val="000000"/>
      </a:accent1>
      <a:accent2>
        <a:srgbClr val="59B0B9"/>
      </a:accent2>
      <a:accent3>
        <a:srgbClr val="DEAE00"/>
      </a:accent3>
      <a:accent4>
        <a:srgbClr val="B77BB4"/>
      </a:accent4>
      <a:accent5>
        <a:srgbClr val="E0773C"/>
      </a:accent5>
      <a:accent6>
        <a:srgbClr val="A98D63"/>
      </a:accent6>
      <a:hlink>
        <a:srgbClr val="26CBEC"/>
      </a:hlink>
      <a:folHlink>
        <a:srgbClr val="598C8C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127</TotalTime>
  <Words>147</Words>
  <Application>Microsoft Office PowerPoint</Application>
  <PresentationFormat>Custom</PresentationFormat>
  <Paragraphs>32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Module</vt:lpstr>
      <vt:lpstr>Project Benson Strategies for Optimizing Street Team Placement</vt:lpstr>
      <vt:lpstr>The Gala</vt:lpstr>
      <vt:lpstr>Methodology</vt:lpstr>
      <vt:lpstr>Results (Raw Output)</vt:lpstr>
      <vt:lpstr>Observations</vt:lpstr>
      <vt:lpstr>Results (Business Recommendations)</vt:lpstr>
      <vt:lpstr>Next Steps (Possible Additional Analysis)</vt:lpstr>
      <vt:lpstr>Pictures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Benson Strategies for Optimizing Street Team Placement</dc:title>
  <dc:creator>Xiang Li</dc:creator>
  <cp:lastModifiedBy>kgillies</cp:lastModifiedBy>
  <cp:revision>12</cp:revision>
  <dcterms:created xsi:type="dcterms:W3CDTF">2018-01-19T21:52:02Z</dcterms:created>
  <dcterms:modified xsi:type="dcterms:W3CDTF">2018-01-21T18:34:12Z</dcterms:modified>
</cp:coreProperties>
</file>

<file path=docProps/thumbnail.jpeg>
</file>